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6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u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Clic pentru a edita stilul de subtitlu</a:t>
            </a:r>
            <a:endParaRPr kumimoji="0" lang="en-US"/>
          </a:p>
        </p:txBody>
      </p:sp>
      <p:sp>
        <p:nvSpPr>
          <p:cNvPr id="28" name="Substituent dată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17" name="Substituent subsol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o-RO"/>
          </a:p>
        </p:txBody>
      </p:sp>
      <p:sp>
        <p:nvSpPr>
          <p:cNvPr id="29" name="Substituent număr diapozitiv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  <p:sp>
        <p:nvSpPr>
          <p:cNvPr id="21" name="Dreptunghi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Dreptunghi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Dreptunghi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reptunghi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  <p:sp>
        <p:nvSpPr>
          <p:cNvPr id="7" name="Conector drep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unghi isoscel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drep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  <p:sp>
        <p:nvSpPr>
          <p:cNvPr id="8" name="Substituent conținut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pPr lvl="0" eaLnBrk="1" latinLnBrk="0" hangingPunct="1"/>
            <a:r>
              <a:rPr lang="ro-RO" dirty="0" smtClean="0"/>
              <a:t>Clic pentru editare stiluri text Coordonator</a:t>
            </a:r>
          </a:p>
          <a:p>
            <a:pPr lvl="1" eaLnBrk="1" latinLnBrk="0" hangingPunct="1"/>
            <a:r>
              <a:rPr lang="ro-RO" dirty="0" smtClean="0"/>
              <a:t>Al doilea nivel</a:t>
            </a:r>
          </a:p>
          <a:p>
            <a:pPr lvl="2" eaLnBrk="1" latinLnBrk="0" hangingPunct="1"/>
            <a:r>
              <a:rPr lang="ro-RO" dirty="0" smtClean="0"/>
              <a:t>Al treilea nivel</a:t>
            </a:r>
          </a:p>
          <a:p>
            <a:pPr lvl="3" eaLnBrk="1" latinLnBrk="0" hangingPunct="1"/>
            <a:r>
              <a:rPr lang="ro-RO" dirty="0" smtClean="0"/>
              <a:t>Al patrulea nivel</a:t>
            </a:r>
          </a:p>
          <a:p>
            <a:pPr lvl="4" eaLnBrk="1" latinLnBrk="0" hangingPunct="1"/>
            <a:r>
              <a:rPr lang="ro-RO" dirty="0" smtClean="0"/>
              <a:t>Al cincilea nivel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  <p:sp>
        <p:nvSpPr>
          <p:cNvPr id="7" name="Dreptunghi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reptunghi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  <p:sp>
        <p:nvSpPr>
          <p:cNvPr id="9" name="Substituent conținut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3" name="Substituent conținut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  <p:sp>
        <p:nvSpPr>
          <p:cNvPr id="6" name="Triunghi isoscel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  <p:sp>
        <p:nvSpPr>
          <p:cNvPr id="5" name="Conector drep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unghi isoscel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  <p:sp>
        <p:nvSpPr>
          <p:cNvPr id="8" name="Conector drep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drep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unghi isoscel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bstituent conținut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Clic pentru editare stiluri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  <p:sp>
        <p:nvSpPr>
          <p:cNvPr id="8" name="Conector drep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unghi isoscel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reptunghi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stituent titl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o-RO" smtClean="0"/>
              <a:t>Clic pentru editare stil titlu</a:t>
            </a:r>
            <a:endParaRPr kumimoji="0" lang="en-US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o-RO" smtClean="0"/>
              <a:t>Clic pentru editare stiluri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4" name="Substituent dată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5CFF93-EA1C-455D-B994-2C81A168890E}" type="datetimeFigureOut">
              <a:rPr lang="ro-RO" smtClean="0"/>
              <a:t>12.10.2016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23" name="Substituent număr diapozitiv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7538C8-77EB-4BAA-B11B-36C7EAD7E5BA}" type="slidenum">
              <a:rPr lang="ro-RO" smtClean="0"/>
              <a:t>‹#›</a:t>
            </a:fld>
            <a:endParaRPr lang="ro-RO"/>
          </a:p>
        </p:txBody>
      </p:sp>
      <p:sp>
        <p:nvSpPr>
          <p:cNvPr id="28" name="Conector drep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drep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unghi isoscel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Rețea </a:t>
            </a:r>
            <a:r>
              <a:rPr lang="ro-RO" i="1" dirty="0" smtClean="0"/>
              <a:t>ad </a:t>
            </a:r>
            <a:r>
              <a:rPr lang="ro-RO" i="1" dirty="0" err="1" smtClean="0"/>
              <a:t>hoc</a:t>
            </a:r>
            <a:r>
              <a:rPr lang="ro-RO" dirty="0" smtClean="0"/>
              <a:t> pe Windows 10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11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52" y="1916832"/>
            <a:ext cx="716280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Verificarea existenței driver-ului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dirty="0" smtClean="0"/>
              <a:t>Dacă în listă nu apare </a:t>
            </a:r>
            <a:endParaRPr lang="ro-R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4392452"/>
            <a:ext cx="7128792" cy="167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tăText 3"/>
          <p:cNvSpPr txBox="1"/>
          <p:nvPr/>
        </p:nvSpPr>
        <p:spPr>
          <a:xfrm>
            <a:off x="1356008" y="3820398"/>
            <a:ext cx="6009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Windows 8.1 și 10 nu permit setarea unei conexiuni ad-hoc </a:t>
            </a:r>
            <a:endParaRPr lang="ro-RO" dirty="0"/>
          </a:p>
        </p:txBody>
      </p:sp>
      <p:sp>
        <p:nvSpPr>
          <p:cNvPr id="8" name="CasetăText 7"/>
          <p:cNvSpPr txBox="1"/>
          <p:nvPr/>
        </p:nvSpPr>
        <p:spPr>
          <a:xfrm>
            <a:off x="1356008" y="6088896"/>
            <a:ext cx="494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Windows 7 permite setarea unei conexiuni ad-hoc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870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Setați conexiunea ad </a:t>
            </a:r>
            <a:r>
              <a:rPr lang="ro-RO" dirty="0" err="1" smtClean="0"/>
              <a:t>hoc</a:t>
            </a:r>
            <a:r>
              <a:rPr lang="ro-RO" dirty="0" smtClean="0"/>
              <a:t> în Win10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>
          <a:xfrm>
            <a:off x="451798" y="1340768"/>
            <a:ext cx="8229600" cy="1900808"/>
          </a:xfrm>
        </p:spPr>
        <p:txBody>
          <a:bodyPr>
            <a:normAutofit lnSpcReduction="10000"/>
          </a:bodyPr>
          <a:lstStyle/>
          <a:p>
            <a:r>
              <a:rPr lang="ro-RO" sz="2800" dirty="0" smtClean="0"/>
              <a:t>Deschideți fereastra </a:t>
            </a:r>
            <a:r>
              <a:rPr lang="ro-RO" sz="2800" dirty="0" err="1" smtClean="0"/>
              <a:t>Command</a:t>
            </a:r>
            <a:r>
              <a:rPr lang="ro-RO" sz="2800" dirty="0" smtClean="0"/>
              <a:t> prompt ca Administrator și tastați comanda</a:t>
            </a:r>
          </a:p>
          <a:p>
            <a:pPr marL="432000" lvl="1" indent="0">
              <a:spcBef>
                <a:spcPts val="600"/>
              </a:spcBef>
              <a:buNone/>
            </a:pPr>
            <a:r>
              <a:rPr lang="ro-RO" sz="3200" b="1" dirty="0" err="1" smtClean="0">
                <a:latin typeface="Cordia New" pitchFamily="34" charset="-34"/>
                <a:cs typeface="Cordia New" pitchFamily="34" charset="-34"/>
              </a:rPr>
              <a:t>netsh</a:t>
            </a:r>
            <a:r>
              <a:rPr lang="ro-RO" sz="32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ro-RO" sz="3200" b="1" dirty="0" err="1" smtClean="0">
                <a:latin typeface="Cordia New" pitchFamily="34" charset="-34"/>
                <a:cs typeface="Cordia New" pitchFamily="34" charset="-34"/>
              </a:rPr>
              <a:t>wlan</a:t>
            </a:r>
            <a:r>
              <a:rPr lang="ro-RO" sz="3200" b="1" dirty="0" smtClean="0">
                <a:latin typeface="Cordia New" pitchFamily="34" charset="-34"/>
                <a:cs typeface="Cordia New" pitchFamily="34" charset="-34"/>
              </a:rPr>
              <a:t> set </a:t>
            </a:r>
            <a:r>
              <a:rPr lang="ro-RO" sz="3200" b="1" dirty="0" err="1" smtClean="0">
                <a:latin typeface="Cordia New" pitchFamily="34" charset="-34"/>
                <a:cs typeface="Cordia New" pitchFamily="34" charset="-34"/>
              </a:rPr>
              <a:t>hostednetwork</a:t>
            </a:r>
            <a:r>
              <a:rPr lang="ro-RO" sz="3200" b="1" dirty="0" smtClean="0">
                <a:latin typeface="Cordia New" pitchFamily="34" charset="-34"/>
                <a:cs typeface="Cordia New" pitchFamily="34" charset="-34"/>
              </a:rPr>
              <a:t> mode=</a:t>
            </a:r>
            <a:r>
              <a:rPr lang="ro-RO" sz="3200" b="1" dirty="0" err="1" smtClean="0">
                <a:latin typeface="Cordia New" pitchFamily="34" charset="-34"/>
                <a:cs typeface="Cordia New" pitchFamily="34" charset="-34"/>
              </a:rPr>
              <a:t>allow</a:t>
            </a:r>
            <a:r>
              <a:rPr lang="ro-RO" sz="32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ro-RO" sz="3200" b="1" dirty="0" err="1" smtClean="0">
                <a:latin typeface="Cordia New" pitchFamily="34" charset="-34"/>
                <a:cs typeface="Cordia New" pitchFamily="34" charset="-34"/>
              </a:rPr>
              <a:t>ssid</a:t>
            </a:r>
            <a:r>
              <a:rPr lang="ro-RO" sz="3200" b="1" dirty="0" smtClean="0">
                <a:latin typeface="Cordia New" pitchFamily="34" charset="-34"/>
                <a:cs typeface="Cordia New" pitchFamily="34" charset="-34"/>
              </a:rPr>
              <a:t>=nume_</a:t>
            </a:r>
            <a:r>
              <a:rPr lang="ro-RO" sz="3200" b="1" dirty="0" err="1" smtClean="0">
                <a:latin typeface="Cordia New" pitchFamily="34" charset="-34"/>
                <a:cs typeface="Cordia New" pitchFamily="34" charset="-34"/>
              </a:rPr>
              <a:t>retea</a:t>
            </a:r>
            <a:r>
              <a:rPr lang="ro-RO" sz="32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ro-RO" sz="3200" b="1" dirty="0" err="1" smtClean="0">
                <a:latin typeface="Cordia New" pitchFamily="34" charset="-34"/>
                <a:cs typeface="Cordia New" pitchFamily="34" charset="-34"/>
              </a:rPr>
              <a:t>key</a:t>
            </a:r>
            <a:r>
              <a:rPr lang="ro-RO" sz="3200" b="1" dirty="0" smtClean="0">
                <a:latin typeface="Cordia New" pitchFamily="34" charset="-34"/>
                <a:cs typeface="Cordia New" pitchFamily="34" charset="-34"/>
              </a:rPr>
              <a:t>=cheie_secreta</a:t>
            </a:r>
          </a:p>
          <a:p>
            <a:pPr marL="457200" lvl="1" indent="0">
              <a:buNone/>
            </a:pPr>
            <a:endParaRPr lang="ro-RO" sz="3600" b="1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6" name="I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87" y="3212976"/>
            <a:ext cx="7602117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65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Setați conexiunea ad hoc în Win10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/>
          <a:lstStyle/>
          <a:p>
            <a:r>
              <a:rPr lang="ro-RO" dirty="0" smtClean="0"/>
              <a:t>Activați conexiunea cu comanda:</a:t>
            </a:r>
          </a:p>
          <a:p>
            <a:pPr marL="457200" lvl="1" indent="0">
              <a:buNone/>
            </a:pPr>
            <a:r>
              <a:rPr lang="en-US" sz="3200" b="1" dirty="0" err="1">
                <a:latin typeface="Cordia New" pitchFamily="34" charset="-34"/>
                <a:cs typeface="Cordia New" pitchFamily="34" charset="-34"/>
              </a:rPr>
              <a:t>netsh</a:t>
            </a:r>
            <a:r>
              <a:rPr lang="en-US" sz="32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200" b="1" dirty="0" err="1">
                <a:latin typeface="Cordia New" pitchFamily="34" charset="-34"/>
                <a:cs typeface="Cordia New" pitchFamily="34" charset="-34"/>
              </a:rPr>
              <a:t>wlan</a:t>
            </a:r>
            <a:r>
              <a:rPr lang="en-US" sz="3200" b="1" dirty="0">
                <a:latin typeface="Cordia New" pitchFamily="34" charset="-34"/>
                <a:cs typeface="Cordia New" pitchFamily="34" charset="-34"/>
              </a:rPr>
              <a:t> start hosted 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network</a:t>
            </a:r>
            <a:endParaRPr lang="ro-RO" sz="3200" b="1" dirty="0" smtClean="0">
              <a:latin typeface="Cordia New" pitchFamily="34" charset="-34"/>
              <a:cs typeface="Cordia New" pitchFamily="34" charset="-34"/>
            </a:endParaRPr>
          </a:p>
          <a:p>
            <a:pPr marL="457200" lvl="1" indent="0">
              <a:buNone/>
            </a:pPr>
            <a:endParaRPr lang="ro-RO" sz="3200" b="1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2" y="2708920"/>
            <a:ext cx="751837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9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Setați conexiunea ad hoc în Win10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dirty="0" smtClean="0"/>
              <a:t>Deschideți </a:t>
            </a:r>
            <a:r>
              <a:rPr lang="ro-RO" i="1" dirty="0" err="1" smtClean="0"/>
              <a:t>Network</a:t>
            </a:r>
            <a:r>
              <a:rPr lang="ro-RO" i="1" dirty="0" smtClean="0"/>
              <a:t> şi </a:t>
            </a:r>
            <a:r>
              <a:rPr lang="ro-RO" i="1" dirty="0" err="1" smtClean="0"/>
              <a:t>Sharing</a:t>
            </a:r>
            <a:r>
              <a:rPr lang="ro-RO" i="1" dirty="0" smtClean="0"/>
              <a:t> Center</a:t>
            </a:r>
            <a:r>
              <a:rPr lang="ro-RO" dirty="0" smtClean="0"/>
              <a:t> pentru a verifica dacă conexiunea este activă.</a:t>
            </a:r>
            <a:endParaRPr lang="ro-RO" dirty="0"/>
          </a:p>
        </p:txBody>
      </p:sp>
      <p:grpSp>
        <p:nvGrpSpPr>
          <p:cNvPr id="6" name="Grupare 5"/>
          <p:cNvGrpSpPr/>
          <p:nvPr/>
        </p:nvGrpSpPr>
        <p:grpSpPr>
          <a:xfrm>
            <a:off x="827584" y="2843520"/>
            <a:ext cx="7832020" cy="2304256"/>
            <a:chOff x="827584" y="2843520"/>
            <a:chExt cx="7832020" cy="2304256"/>
          </a:xfrm>
        </p:grpSpPr>
        <p:pic>
          <p:nvPicPr>
            <p:cNvPr id="4" name="Imagin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4" y="2843520"/>
              <a:ext cx="7832020" cy="2304256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1043608" y="4293096"/>
              <a:ext cx="1296144" cy="72008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</p:grpSp>
    </p:spTree>
    <p:extLst>
      <p:ext uri="{BB962C8B-B14F-4D97-AF65-F5344CB8AC3E}">
        <p14:creationId xmlns:p14="http://schemas.microsoft.com/office/powerpoint/2010/main" val="6274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Conectați-vă la rețeaua ad </a:t>
            </a:r>
            <a:r>
              <a:rPr lang="ro-RO" dirty="0" err="1" smtClean="0"/>
              <a:t>hoc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62872" cy="4525963"/>
          </a:xfrm>
        </p:spPr>
        <p:txBody>
          <a:bodyPr/>
          <a:lstStyle/>
          <a:p>
            <a:r>
              <a:rPr lang="ro-RO" dirty="0" smtClean="0"/>
              <a:t>De pe alt computer verificați dacă rețeaua apare în lista rețelelor active</a:t>
            </a:r>
          </a:p>
          <a:p>
            <a:r>
              <a:rPr lang="ro-RO" dirty="0" smtClean="0"/>
              <a:t>Conectați-vă și introduceți parola setata pe computerul care rulează Windows 10</a:t>
            </a:r>
          </a:p>
          <a:p>
            <a:r>
              <a:rPr lang="ro-RO" dirty="0" smtClean="0"/>
              <a:t>Pentru a dezactiva conexiunea tastați comanda:</a:t>
            </a:r>
          </a:p>
          <a:p>
            <a:pPr marL="0" lvl="2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ro-RO" sz="3200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ro-RO" sz="3200" b="1" dirty="0" smtClean="0">
                <a:latin typeface="Cordia New" pitchFamily="34" charset="-34"/>
                <a:cs typeface="Cordia New" pitchFamily="34" charset="-34"/>
              </a:rPr>
              <a:t>   </a:t>
            </a:r>
            <a:r>
              <a:rPr lang="en-US" sz="3200" b="1" dirty="0" err="1" smtClean="0">
                <a:latin typeface="Cordia New" pitchFamily="34" charset="-34"/>
                <a:cs typeface="Cordia New" pitchFamily="34" charset="-34"/>
              </a:rPr>
              <a:t>netsh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200" b="1" dirty="0" err="1">
                <a:latin typeface="Cordia New" pitchFamily="34" charset="-34"/>
                <a:cs typeface="Cordia New" pitchFamily="34" charset="-34"/>
              </a:rPr>
              <a:t>wlan</a:t>
            </a:r>
            <a:r>
              <a:rPr lang="en-US" sz="3200" b="1" dirty="0">
                <a:latin typeface="Cordia New" pitchFamily="34" charset="-34"/>
                <a:cs typeface="Cordia New" pitchFamily="34" charset="-34"/>
              </a:rPr>
              <a:t> stop hosted network</a:t>
            </a:r>
            <a:endParaRPr lang="ro-RO" sz="3200" b="1" dirty="0">
              <a:latin typeface="Cordia New" pitchFamily="34" charset="-34"/>
              <a:cs typeface="Cordia New" pitchFamily="34" charset="-34"/>
            </a:endParaRPr>
          </a:p>
          <a:p>
            <a:endParaRPr lang="ro-R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56792"/>
            <a:ext cx="3324225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0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Conectați-vă la o rețea ad </a:t>
            </a:r>
            <a:r>
              <a:rPr lang="ro-RO" dirty="0" err="1" smtClean="0"/>
              <a:t>hoc</a:t>
            </a:r>
            <a:r>
              <a:rPr lang="ro-RO" dirty="0" smtClean="0"/>
              <a:t> cu </a:t>
            </a:r>
            <a:r>
              <a:rPr lang="ro-RO" dirty="0" err="1" smtClean="0"/>
              <a:t>Win</a:t>
            </a:r>
            <a:r>
              <a:rPr lang="ro-RO" dirty="0" smtClean="0"/>
              <a:t> 10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dirty="0" smtClean="0"/>
              <a:t>Introduceți în fereastra </a:t>
            </a:r>
            <a:r>
              <a:rPr lang="ro-RO" dirty="0" err="1" smtClean="0"/>
              <a:t>Command</a:t>
            </a:r>
            <a:r>
              <a:rPr lang="ro-RO" dirty="0" smtClean="0"/>
              <a:t> prompt de pe calculatorul cu Windows 10 comanda:</a:t>
            </a:r>
          </a:p>
          <a:p>
            <a:pPr marL="274320" lvl="1" indent="0">
              <a:buNone/>
            </a:pPr>
            <a:r>
              <a:rPr lang="ro-RO" dirty="0" err="1"/>
              <a:t>netsh</a:t>
            </a:r>
            <a:r>
              <a:rPr lang="ro-RO" dirty="0"/>
              <a:t> </a:t>
            </a:r>
            <a:r>
              <a:rPr lang="ro-RO" dirty="0" err="1"/>
              <a:t>wlan</a:t>
            </a:r>
            <a:r>
              <a:rPr lang="ro-RO" dirty="0"/>
              <a:t> show </a:t>
            </a:r>
            <a:r>
              <a:rPr lang="ro-RO" dirty="0" err="1"/>
              <a:t>networks</a:t>
            </a:r>
            <a:endParaRPr lang="ro-RO" dirty="0" smtClean="0"/>
          </a:p>
          <a:p>
            <a:r>
              <a:rPr lang="ro-RO" sz="2900" dirty="0" smtClean="0">
                <a:solidFill>
                  <a:schemeClr val="tx1"/>
                </a:solidFill>
                <a:latin typeface="Arial" pitchFamily="34" charset="0"/>
              </a:rPr>
              <a:t>Asigurați-vă că rețeaua </a:t>
            </a:r>
            <a:r>
              <a:rPr lang="ro-RO" sz="2900" i="1" dirty="0" smtClean="0">
                <a:solidFill>
                  <a:schemeClr val="tx1"/>
                </a:solidFill>
                <a:latin typeface="Arial" pitchFamily="34" charset="0"/>
              </a:rPr>
              <a:t>ad </a:t>
            </a:r>
            <a:r>
              <a:rPr lang="ro-RO" sz="2900" i="1" dirty="0" err="1" smtClean="0">
                <a:solidFill>
                  <a:schemeClr val="tx1"/>
                </a:solidFill>
                <a:latin typeface="Arial" pitchFamily="34" charset="0"/>
              </a:rPr>
              <a:t>hoc</a:t>
            </a:r>
            <a:r>
              <a:rPr lang="ro-RO" sz="2900" dirty="0" smtClean="0">
                <a:solidFill>
                  <a:schemeClr val="tx1"/>
                </a:solidFill>
                <a:latin typeface="Arial" pitchFamily="34" charset="0"/>
              </a:rPr>
              <a:t> apare în listă</a:t>
            </a:r>
            <a:endParaRPr lang="ro-RO" sz="2900" dirty="0">
              <a:solidFill>
                <a:schemeClr val="tx1"/>
              </a:solidFill>
              <a:latin typeface="Arial" pitchFamily="34" charset="0"/>
            </a:endParaRPr>
          </a:p>
          <a:p>
            <a:pPr marL="914400" lvl="2" indent="0">
              <a:buNone/>
            </a:pPr>
            <a:endParaRPr lang="ro-RO" sz="3200" b="1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068960"/>
            <a:ext cx="644328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Conectați-vă la o rețea ad </a:t>
            </a:r>
            <a:r>
              <a:rPr lang="ro-RO" dirty="0" err="1"/>
              <a:t>hoc</a:t>
            </a:r>
            <a:r>
              <a:rPr lang="ro-RO" dirty="0"/>
              <a:t> cu </a:t>
            </a:r>
            <a:r>
              <a:rPr lang="ro-RO" dirty="0" err="1"/>
              <a:t>Win</a:t>
            </a:r>
            <a:r>
              <a:rPr lang="ro-RO" dirty="0"/>
              <a:t> 10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/>
          </a:bodyPr>
          <a:lstStyle/>
          <a:p>
            <a:r>
              <a:rPr lang="ro-RO" dirty="0" smtClean="0"/>
              <a:t>Mergeți în </a:t>
            </a:r>
            <a:r>
              <a:rPr lang="ro-RO" i="1" dirty="0" err="1" smtClean="0"/>
              <a:t>Network</a:t>
            </a:r>
            <a:r>
              <a:rPr lang="ro-RO" i="1" dirty="0" smtClean="0"/>
              <a:t> </a:t>
            </a:r>
            <a:r>
              <a:rPr lang="ro-RO" i="1" dirty="0" err="1" smtClean="0"/>
              <a:t>and</a:t>
            </a:r>
            <a:r>
              <a:rPr lang="ro-RO" i="1" dirty="0" smtClean="0"/>
              <a:t> </a:t>
            </a:r>
            <a:r>
              <a:rPr lang="ro-RO" i="1" dirty="0" err="1" smtClean="0"/>
              <a:t>Sharing</a:t>
            </a:r>
            <a:r>
              <a:rPr lang="ro-RO" i="1" dirty="0" smtClean="0"/>
              <a:t> Center</a:t>
            </a:r>
          </a:p>
          <a:p>
            <a:r>
              <a:rPr lang="ro-RO" dirty="0" smtClean="0"/>
              <a:t>Dați click pe </a:t>
            </a:r>
            <a:r>
              <a:rPr lang="ro-RO" i="1" dirty="0" smtClean="0"/>
              <a:t>Set </a:t>
            </a:r>
            <a:r>
              <a:rPr lang="ro-RO" i="1" dirty="0" err="1" smtClean="0"/>
              <a:t>up</a:t>
            </a:r>
            <a:r>
              <a:rPr lang="ro-RO" i="1" dirty="0" smtClean="0"/>
              <a:t> a </a:t>
            </a:r>
            <a:r>
              <a:rPr lang="ro-RO" i="1" dirty="0" err="1" smtClean="0"/>
              <a:t>new</a:t>
            </a:r>
            <a:r>
              <a:rPr lang="ro-RO" i="1" dirty="0" smtClean="0"/>
              <a:t> </a:t>
            </a:r>
            <a:r>
              <a:rPr lang="ro-RO" i="1" dirty="0" err="1" smtClean="0"/>
              <a:t>connection</a:t>
            </a:r>
            <a:r>
              <a:rPr lang="ro-RO" i="1" dirty="0" smtClean="0"/>
              <a:t> </a:t>
            </a:r>
            <a:r>
              <a:rPr lang="ro-RO" i="1" dirty="0" err="1" smtClean="0"/>
              <a:t>network</a:t>
            </a:r>
            <a:endParaRPr lang="ro-RO" i="1" dirty="0" smtClean="0"/>
          </a:p>
          <a:p>
            <a:r>
              <a:rPr lang="ro-RO" dirty="0" smtClean="0"/>
              <a:t>Dați dublu click pe </a:t>
            </a:r>
            <a:r>
              <a:rPr lang="ro-RO" i="1" dirty="0" err="1" smtClean="0"/>
              <a:t>Mannualy</a:t>
            </a:r>
            <a:r>
              <a:rPr lang="ro-RO" i="1" dirty="0" smtClean="0"/>
              <a:t> </a:t>
            </a:r>
            <a:r>
              <a:rPr lang="ro-RO" i="1" dirty="0" err="1" smtClean="0"/>
              <a:t>connect</a:t>
            </a:r>
            <a:r>
              <a:rPr lang="ro-RO" i="1" dirty="0" smtClean="0"/>
              <a:t> </a:t>
            </a:r>
            <a:r>
              <a:rPr lang="ro-RO" i="1" dirty="0" err="1" smtClean="0"/>
              <a:t>to</a:t>
            </a:r>
            <a:r>
              <a:rPr lang="ro-RO" i="1" dirty="0" smtClean="0"/>
              <a:t> a wireless </a:t>
            </a:r>
            <a:r>
              <a:rPr lang="ro-RO" i="1" dirty="0" err="1" smtClean="0"/>
              <a:t>network</a:t>
            </a:r>
            <a:endParaRPr lang="ro-RO" i="1" dirty="0" smtClean="0"/>
          </a:p>
          <a:p>
            <a:r>
              <a:rPr lang="ro-RO" dirty="0" smtClean="0"/>
              <a:t>Introduceți </a:t>
            </a:r>
            <a:r>
              <a:rPr lang="ro-RO" dirty="0" err="1" smtClean="0"/>
              <a:t>SSID-ul</a:t>
            </a:r>
            <a:r>
              <a:rPr lang="ro-RO" dirty="0" smtClean="0"/>
              <a:t> rețelei </a:t>
            </a:r>
            <a:r>
              <a:rPr lang="ro-RO" i="1" dirty="0" smtClean="0"/>
              <a:t>ad </a:t>
            </a:r>
            <a:r>
              <a:rPr lang="ro-RO" i="1" dirty="0" err="1" smtClean="0"/>
              <a:t>hoc</a:t>
            </a:r>
            <a:r>
              <a:rPr lang="ro-RO" dirty="0" smtClean="0"/>
              <a:t> (citit la pasul anterior) și faceți setările de securitate</a:t>
            </a:r>
          </a:p>
          <a:p>
            <a:r>
              <a:rPr lang="ro-RO" dirty="0" smtClean="0"/>
              <a:t>Verificați să nu fie bifată opțiunea e conectare automată</a:t>
            </a:r>
          </a:p>
          <a:p>
            <a:r>
              <a:rPr lang="ro-RO" dirty="0" smtClean="0"/>
              <a:t>Apăsați </a:t>
            </a:r>
            <a:r>
              <a:rPr lang="ro-RO" i="1" dirty="0" err="1" smtClean="0"/>
              <a:t>Next</a:t>
            </a:r>
            <a:r>
              <a:rPr lang="ro-RO" dirty="0" smtClean="0"/>
              <a:t>, apoi </a:t>
            </a:r>
            <a:r>
              <a:rPr lang="ro-RO" i="1" dirty="0" err="1" smtClean="0"/>
              <a:t>Close</a:t>
            </a:r>
            <a:endParaRPr lang="ro-RO" i="1" dirty="0" smtClean="0"/>
          </a:p>
          <a:p>
            <a:r>
              <a:rPr lang="ro-RO" dirty="0" smtClean="0"/>
              <a:t>Tastați în fereastra </a:t>
            </a:r>
            <a:r>
              <a:rPr lang="ro-RO" dirty="0" err="1" smtClean="0"/>
              <a:t>Command</a:t>
            </a:r>
            <a:r>
              <a:rPr lang="ro-RO" dirty="0" smtClean="0"/>
              <a:t> Prompt comanda:</a:t>
            </a:r>
          </a:p>
          <a:p>
            <a:pPr marL="274320" lvl="1" indent="0">
              <a:buNone/>
            </a:pPr>
            <a:r>
              <a:rPr lang="ro-RO" dirty="0" err="1" smtClean="0"/>
              <a:t>nesh</a:t>
            </a:r>
            <a:r>
              <a:rPr lang="ro-RO" dirty="0" smtClean="0"/>
              <a:t> set </a:t>
            </a:r>
            <a:r>
              <a:rPr lang="ro-RO" dirty="0" err="1" smtClean="0"/>
              <a:t>profileparameter</a:t>
            </a:r>
            <a:r>
              <a:rPr lang="ro-RO" dirty="0" smtClean="0"/>
              <a:t> </a:t>
            </a:r>
            <a:r>
              <a:rPr lang="ro-RO" dirty="0" err="1" smtClean="0"/>
              <a:t>ssid</a:t>
            </a:r>
            <a:r>
              <a:rPr lang="ro-RO" dirty="0" smtClean="0"/>
              <a:t> </a:t>
            </a:r>
            <a:r>
              <a:rPr lang="ro-RO" dirty="0" err="1" smtClean="0"/>
              <a:t>connectiontype</a:t>
            </a:r>
            <a:r>
              <a:rPr lang="ro-RO" dirty="0" smtClean="0"/>
              <a:t>=</a:t>
            </a:r>
            <a:r>
              <a:rPr lang="ro-RO" dirty="0" err="1" smtClean="0"/>
              <a:t>ibss</a:t>
            </a:r>
            <a:r>
              <a:rPr lang="ro-RO" dirty="0" smtClean="0"/>
              <a:t> </a:t>
            </a:r>
            <a:r>
              <a:rPr lang="ro-RO" dirty="0" err="1" smtClean="0"/>
              <a:t>connectionmode</a:t>
            </a:r>
            <a:r>
              <a:rPr lang="ro-RO" dirty="0" smtClean="0"/>
              <a:t>= manual</a:t>
            </a:r>
          </a:p>
          <a:p>
            <a:pPr marL="274320" lvl="1" indent="0">
              <a:buNone/>
            </a:pPr>
            <a:r>
              <a:rPr lang="ro-RO" sz="1700" dirty="0" err="1" smtClean="0">
                <a:solidFill>
                  <a:schemeClr val="tx1"/>
                </a:solidFill>
              </a:rPr>
              <a:t>ssid</a:t>
            </a:r>
            <a:r>
              <a:rPr lang="ro-RO" sz="1700" dirty="0" smtClean="0">
                <a:solidFill>
                  <a:schemeClr val="tx1"/>
                </a:solidFill>
              </a:rPr>
              <a:t> se înlocuiește cu </a:t>
            </a:r>
            <a:r>
              <a:rPr lang="ro-RO" sz="1700" dirty="0" err="1" smtClean="0">
                <a:solidFill>
                  <a:schemeClr val="tx1"/>
                </a:solidFill>
              </a:rPr>
              <a:t>SSID-ul</a:t>
            </a:r>
            <a:r>
              <a:rPr lang="ro-RO" sz="1700" dirty="0" smtClean="0">
                <a:solidFill>
                  <a:schemeClr val="tx1"/>
                </a:solidFill>
              </a:rPr>
              <a:t> rețelei ad </a:t>
            </a:r>
            <a:r>
              <a:rPr lang="ro-RO" sz="1700" dirty="0" err="1" smtClean="0">
                <a:solidFill>
                  <a:schemeClr val="tx1"/>
                </a:solidFill>
              </a:rPr>
              <a:t>hoc</a:t>
            </a:r>
            <a:endParaRPr lang="ro-RO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Conectați-vă la o rețea ad </a:t>
            </a:r>
            <a:r>
              <a:rPr lang="ro-RO" dirty="0" err="1"/>
              <a:t>hoc</a:t>
            </a:r>
            <a:r>
              <a:rPr lang="ro-RO" dirty="0"/>
              <a:t> cu </a:t>
            </a:r>
            <a:r>
              <a:rPr lang="ro-RO" dirty="0" err="1"/>
              <a:t>Win</a:t>
            </a:r>
            <a:r>
              <a:rPr lang="ro-RO" dirty="0"/>
              <a:t> 10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dirty="0" smtClean="0"/>
              <a:t>Pentru conectare tastați comanda:</a:t>
            </a:r>
          </a:p>
          <a:p>
            <a:pPr lvl="1"/>
            <a:r>
              <a:rPr lang="ro-RO" sz="2100" dirty="0" err="1" smtClean="0">
                <a:solidFill>
                  <a:schemeClr val="tx2"/>
                </a:solidFill>
              </a:rPr>
              <a:t>netsh</a:t>
            </a:r>
            <a:r>
              <a:rPr lang="ro-RO" sz="2100" dirty="0" smtClean="0">
                <a:solidFill>
                  <a:schemeClr val="tx2"/>
                </a:solidFill>
              </a:rPr>
              <a:t> </a:t>
            </a:r>
            <a:r>
              <a:rPr lang="ro-RO" sz="2100" dirty="0" err="1">
                <a:solidFill>
                  <a:schemeClr val="tx2"/>
                </a:solidFill>
              </a:rPr>
              <a:t>wlan</a:t>
            </a:r>
            <a:r>
              <a:rPr lang="ro-RO" sz="2100" dirty="0">
                <a:solidFill>
                  <a:schemeClr val="tx2"/>
                </a:solidFill>
              </a:rPr>
              <a:t> </a:t>
            </a:r>
            <a:r>
              <a:rPr lang="ro-RO" sz="2100" dirty="0" err="1" smtClean="0">
                <a:solidFill>
                  <a:schemeClr val="tx2"/>
                </a:solidFill>
              </a:rPr>
              <a:t>connect</a:t>
            </a:r>
            <a:r>
              <a:rPr lang="ro-RO" sz="2100" dirty="0" smtClean="0">
                <a:solidFill>
                  <a:schemeClr val="tx2"/>
                </a:solidFill>
              </a:rPr>
              <a:t> </a:t>
            </a:r>
            <a:r>
              <a:rPr lang="ro-RO" sz="2100" dirty="0" err="1" smtClean="0">
                <a:solidFill>
                  <a:schemeClr val="tx2"/>
                </a:solidFill>
              </a:rPr>
              <a:t>ssid</a:t>
            </a:r>
            <a:r>
              <a:rPr lang="ro-RO" sz="2100" dirty="0" smtClean="0">
                <a:solidFill>
                  <a:schemeClr val="tx2"/>
                </a:solidFill>
              </a:rPr>
              <a:t>    (</a:t>
            </a:r>
            <a:r>
              <a:rPr lang="ro-RO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ssid</a:t>
            </a:r>
            <a:r>
              <a:rPr lang="ro-RO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se înlocuiește cu </a:t>
            </a:r>
            <a:r>
              <a:rPr lang="ro-RO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SSID-ul</a:t>
            </a:r>
            <a:r>
              <a:rPr lang="ro-RO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rețelei ad </a:t>
            </a:r>
            <a:r>
              <a:rPr lang="ro-RO" sz="1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hoc</a:t>
            </a:r>
            <a:r>
              <a:rPr lang="ro-RO" sz="2400" dirty="0" smtClean="0">
                <a:solidFill>
                  <a:schemeClr val="tx1"/>
                </a:solidFill>
              </a:rPr>
              <a:t>)</a:t>
            </a:r>
            <a:endParaRPr lang="ro-RO" sz="2100" dirty="0">
              <a:solidFill>
                <a:schemeClr val="tx2"/>
              </a:solidFill>
            </a:endParaRPr>
          </a:p>
          <a:p>
            <a:r>
              <a:rPr lang="ro-RO" dirty="0" smtClean="0"/>
              <a:t>Asigurați-vă că atât calculatorul care a setat </a:t>
            </a:r>
            <a:r>
              <a:rPr lang="ro-RO" dirty="0" err="1" smtClean="0"/>
              <a:t>rețaua</a:t>
            </a:r>
            <a:r>
              <a:rPr lang="ro-RO" dirty="0" smtClean="0"/>
              <a:t> ad </a:t>
            </a:r>
            <a:r>
              <a:rPr lang="ro-RO" dirty="0" err="1" smtClean="0"/>
              <a:t>hoc</a:t>
            </a:r>
            <a:r>
              <a:rPr lang="ro-RO" dirty="0" smtClean="0"/>
              <a:t> cât și calculatorul care se conectează (cel cu Windows 10) au mecanismele de descoperire și partajare pornite </a:t>
            </a:r>
          </a:p>
          <a:p>
            <a:r>
              <a:rPr lang="ro-RO" dirty="0" smtClean="0"/>
              <a:t>Pentru deconectare tastați comanda:</a:t>
            </a:r>
          </a:p>
          <a:p>
            <a:pPr lvl="1"/>
            <a:r>
              <a:rPr lang="ro-RO" sz="2100" dirty="0" err="1" smtClean="0"/>
              <a:t>netsh</a:t>
            </a:r>
            <a:r>
              <a:rPr lang="ro-RO" sz="2100" dirty="0" smtClean="0"/>
              <a:t> </a:t>
            </a:r>
            <a:r>
              <a:rPr lang="ro-RO" sz="2100" dirty="0" err="1"/>
              <a:t>wlan</a:t>
            </a:r>
            <a:r>
              <a:rPr lang="ro-RO" sz="2100" dirty="0"/>
              <a:t> </a:t>
            </a:r>
            <a:r>
              <a:rPr lang="ro-RO" sz="2100" dirty="0" err="1" smtClean="0"/>
              <a:t>disconnect</a:t>
            </a:r>
            <a:endParaRPr lang="ro-RO" sz="2100" dirty="0"/>
          </a:p>
          <a:p>
            <a:pPr lvl="1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298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279</TotalTime>
  <Words>315</Words>
  <Application>Microsoft Office PowerPoint</Application>
  <PresentationFormat>Expunere pe ecran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0" baseType="lpstr">
      <vt:lpstr>Origine</vt:lpstr>
      <vt:lpstr>Rețea ad hoc pe Windows 10</vt:lpstr>
      <vt:lpstr>Verificarea existenței driver-ului</vt:lpstr>
      <vt:lpstr>Setați conexiunea ad hoc în Win10</vt:lpstr>
      <vt:lpstr>Setați conexiunea ad hoc în Win10</vt:lpstr>
      <vt:lpstr>Setați conexiunea ad hoc în Win10</vt:lpstr>
      <vt:lpstr>Conectați-vă la rețeaua ad hoc</vt:lpstr>
      <vt:lpstr>Conectați-vă la o rețea ad hoc cu Win 10</vt:lpstr>
      <vt:lpstr>Conectați-vă la o rețea ad hoc cu Win 10</vt:lpstr>
      <vt:lpstr>Conectați-vă la o rețea ad hoc cu Win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Doru</dc:creator>
  <cp:lastModifiedBy>Doru</cp:lastModifiedBy>
  <cp:revision>13</cp:revision>
  <dcterms:created xsi:type="dcterms:W3CDTF">2016-10-12T12:42:27Z</dcterms:created>
  <dcterms:modified xsi:type="dcterms:W3CDTF">2016-10-12T17:22:10Z</dcterms:modified>
</cp:coreProperties>
</file>